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286" r:id="rId44"/>
    <p:sldId id="287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6D04E-E056-0262-2EC5-05CCDE073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851A14-6813-0B13-AACC-2A172617F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785E89-0C0E-6A9F-03F7-665BE506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238C56-76E8-442B-FA93-C1B921BF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263F6-8F76-E688-6DF5-15BB1C67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684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B143F-61B7-6B76-74A4-8022C365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896ED5-DC08-80D0-9649-23B9F8AD9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89AB62-8D50-9FC4-11EF-492019D5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3FB1E6-6D0B-C2D1-4AF6-4379B622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14B7D2-03F4-DE5C-CD0D-848F4126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9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9EE82B-0C63-0354-D7FB-7052B255F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F895C6-AB09-D92B-8DFC-753C352AD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C26207-CA0C-D5E3-8BB0-C828CD1E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5F13A0-4C6E-6AD1-4991-4FDB8843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23C273-5ADF-FC1B-1E56-3E82AE96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37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EBFBF-84E0-7199-9104-B2C8F138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50839-28F8-4C4A-199E-AA9D95362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9FF779-A7A4-CDC2-DBA8-62E54699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3F5B8F-01CD-B237-7411-5B82CFAD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A73F1-D12A-260A-90DB-C44E2565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38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03E47-4B86-BE30-4856-4D009E05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B55985-9DCF-C3F3-37AA-D2BE9127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52296B-77D7-A81F-C410-90A59F1E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335C4E-4E7A-CCBC-965B-D0DFB90C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D39CD2-4FB7-9C1C-1120-28720C01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655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9FBB2-63F8-77BC-9EC7-A98EA2B7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15681-89C1-635A-3AFD-EEB8764E2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9F4E5B-A25E-DF35-2E82-B9842C8DF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BBF7AB-A06B-BC14-EF47-DFBA4FDD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ABE4D2-88D0-1E56-9163-CC17CDEA6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F44CAD-C067-0769-5065-9D380846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44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AD7C5-EF3B-20C8-F0C8-AB4CF210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6965B1-942F-4D4A-C57F-418BA1D5D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588C1-30D7-8FDA-88EA-2557FEF5E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58493B-BB6C-F5CD-664F-B7B16FB30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1AE1D1-858E-168D-7C30-4A05235C7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289920-452A-44ED-029C-479BDABF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AF288F9-111F-B3D6-1D84-2C185C38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56068F-5B4F-8F3C-6280-D625E73F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793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D1FF7-4A91-BA37-AF2F-9A8F0D1F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256051-D688-A2C3-2FCC-E39B48D80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1A80A8-B1CB-04DB-97BE-D5355261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D4BD06-A1AD-6526-B8F6-DF44DA5A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20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E3DBDF-E17D-CFF3-6159-C3D9FB607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8F037F-59ED-D14A-48E4-EAFF231B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33165-E892-E10E-CAB9-924E841C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6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2423F0-C66F-8DEC-4B58-E677D36C6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CFA0CC-4B9F-6160-DB4D-F4B4F39F3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116676-F086-8834-A1A2-45AF27547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DAAE52-3F9F-E60D-824C-87BFE1008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27F06B-0DC4-4978-9C97-94BCEED5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5F5C5B-2100-EDB2-DA83-5418EB25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99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E8C67-C8A1-DE18-968F-988B220F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D364EB-5A11-B566-2E2E-42AF93B38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683C9A-5D9E-0A66-7426-AE69F7D07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E6FB9A-60B4-AC41-C095-2C81BA129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70FB04-C2E4-0535-A913-A893BB08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A34F9C-13FF-5698-E2A3-917C57C9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62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ED8BF9-3708-E468-92B2-3AF8898F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973D59-1433-F2A9-2DD2-44B59D915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DEDD96-5A34-08AF-02DF-613ECB803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99487-E519-4563-897D-941BC579789D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0FABA-ADE6-55D8-9899-8822C058A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C577BD-3AAD-841E-D67B-06C935354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C16FE-4360-41EF-B8C9-987F0180E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64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C60B2A-109E-1C3E-8429-C34B8920B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870A8C-262B-6A9C-B45F-862265EBA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endParaRPr lang="zh-CN" altLang="en-US" sz="40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69613C-49B0-CDAD-D2A3-F626812AE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zh-CN" altLang="en-US" sz="2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574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95D3CC-EA6F-6994-9CAE-EF5B43DF1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9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231339-4D2C-2A12-AEB1-346C966D6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1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A20A9D-04C3-24B4-DF1F-3FDC0AC07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0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AB3EEF-6C08-6C43-3714-9643F27F3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25EB12D-8932-9AA4-F33E-14B2FE63F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4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9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62670C-AB36-C0A3-FBA9-C4F0457A7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5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5CB44C-4E4E-9406-D238-53814E69C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0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4026779-5CD6-9503-FE24-DD3DE2EC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6C75BA-EA78-A19B-6B40-7B0C4691B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9" r="1031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44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980FC8-133F-B414-86BE-BE3A76944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6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737E70-EE22-74AF-73BE-19694F8CC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0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7C4E52-C749-D494-E0F6-19E361F33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29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D66922-A2ED-6DF9-68E6-EA8096352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04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EBF9E7-D9C5-A76B-12E8-E24BD6E16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9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1603FD-368C-F916-62F0-07548176B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0"/>
            <a:ext cx="10905066" cy="52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96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CA4063-5393-5CE6-AABF-80FFC4D13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0"/>
            <a:ext cx="10905066" cy="52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9C3F3CE0-BB6D-00D3-4EA5-736D900FF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29775"/>
            <a:ext cx="10905066" cy="41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2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FCB9B6-2818-62E5-C1BE-3780FC6AD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097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99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22C239-DFCE-8C6D-ECA6-A59441E23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16253"/>
            <a:ext cx="10905066" cy="48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13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B4270B-7309-4316-9C80-51A27A25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87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2A8EF4-1FAC-5342-D1F5-D691F2272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39" y="643466"/>
            <a:ext cx="990412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52D5CF-36B5-92F6-24CD-DA8D955BF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65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B35873-96F2-54A2-129C-CB75A39E1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76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8EB9AD-3C53-A86D-9E83-C1F0D0D35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37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C3D3D3-651A-A9D8-21CE-B24CDD26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43515"/>
            <a:ext cx="10905066" cy="47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72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E2E0E1-974A-8A5C-FE05-E720952F4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16253"/>
            <a:ext cx="10905066" cy="48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64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908BA5-193B-20CF-F2F1-39A440303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43295"/>
            <a:ext cx="10905066" cy="35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95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E709BD-8969-D3FD-A7F1-163E72B32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20613"/>
            <a:ext cx="10905066" cy="38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25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69B7B6-849E-480D-71FE-F873E63C4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93460"/>
            <a:ext cx="10905066" cy="44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35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4F96DE-92A2-5C1E-34BD-6C253E9BA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93460"/>
            <a:ext cx="10905066" cy="44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5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2F1464-9210-5426-2144-C4C23D0A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6"/>
            <a:ext cx="10905066" cy="542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76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476624-561E-B849-4922-C3C79520E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47765"/>
            <a:ext cx="10905066" cy="31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9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DD11BD-0D08-1FAA-3045-AAF544A62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55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0A19FC-09FA-AEBB-8697-3585D1CB5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00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2526078-308B-8C08-5B56-6A8446370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6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AC2380-0A04-82B3-A9E4-8ACAF65B1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44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5DD67B-556F-ED3E-A62B-7BE24409B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79830"/>
            <a:ext cx="10905066" cy="449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05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5C4D70-EF7C-7F5E-E595-88DAD2A76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3" y="643466"/>
            <a:ext cx="107135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46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4BE2F6-9ACF-12B2-927F-A9C6BE567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9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E23A88-DAB7-3197-8922-E7072E83C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20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1FB087-71C4-CA64-43D9-1D97E7803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8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BCF116-81D6-CB32-125C-0AF35DF16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6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2C92E6-0011-607D-DBA4-AD6D65AC8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3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96EC1-1647-E46A-8BE4-E0365CA6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A20DE-0682-6DD7-A64C-41CF44A47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361133-268A-4E55-5F7E-B1F84BF2C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2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51C4C0-0F6C-C908-CC45-E460A18DB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52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95BC51-3D75-436E-D251-F7E0CF81C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17E021-FABF-E74F-5A62-73C90B777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37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1F35D6-4391-1337-9CB5-DF89BA53F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99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910406-BC86-940D-73BA-F5CFE4234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6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615879-C5C0-9325-E54D-384B8A214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63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C196FE-60CD-84DF-5B8D-2BC4FB74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079E5B-508A-B57C-38D1-7A7987713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72" b="1"/>
          <a:stretch/>
        </p:blipFill>
        <p:spPr>
          <a:xfrm>
            <a:off x="811804" y="457200"/>
            <a:ext cx="105683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98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3BE5A6-B75D-B41D-5742-B3D193C65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8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30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9B3681-5638-6185-E7B4-AC2F7393D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9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312830-C54F-9870-9B77-AF9725C89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10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6CEBCD-838D-5D69-2EBF-9DBA54FD8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23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030384-2CF7-B610-AE33-DF75538F8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75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0BB574-A195-76AD-8756-94BEFCBA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" r="1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ED16DA-B557-9A54-9D51-91F1083F2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22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9D3B7E4-CC55-8932-9607-9B38C1E77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61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740629-B82B-2B46-B151-A76D568F5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71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F7AF54-5118-CE7F-31B0-7235DD9E8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43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F32316-E771-F623-2DD5-CD396131D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8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210F1AF-86CD-98DF-297F-B3D4BC3A2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328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0B7CFB-4408-7158-6BF3-816E07E7C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1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544C34-20EB-FCB8-F3D7-F35D804C8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361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28A03B-91F6-411C-B9BC-03A4B8A3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5970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66F87C-52E2-F32D-B2DF-61F3C17BE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60" b="-1"/>
          <a:stretch/>
        </p:blipFill>
        <p:spPr>
          <a:xfrm>
            <a:off x="338327" y="338328"/>
            <a:ext cx="115488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83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9F7786-B9B0-E795-FC32-A3160E8E8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992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DAC584-CD51-14AB-3A14-1A43A758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1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679C06-776E-D5F6-739B-9F586FFBC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0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2F9F1B-0067-A4F3-62AE-C11BDDAE6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3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A45AFB-3EF2-748A-5998-250650D86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92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0</Words>
  <Application>Microsoft Office PowerPoint</Application>
  <PresentationFormat>宽屏</PresentationFormat>
  <Paragraphs>0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亦新</dc:creator>
  <cp:lastModifiedBy>亦新</cp:lastModifiedBy>
  <cp:revision>2</cp:revision>
  <dcterms:created xsi:type="dcterms:W3CDTF">2022-10-20T06:01:44Z</dcterms:created>
  <dcterms:modified xsi:type="dcterms:W3CDTF">2022-10-20T12:11:39Z</dcterms:modified>
</cp:coreProperties>
</file>